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F6E0-9B1A-4525-8FF6-2B6DEAE38D98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6C857CC-AC48-4EE3-A0EC-A1DC34AEC8C5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833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F6E0-9B1A-4525-8FF6-2B6DEAE38D98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57CC-AC48-4EE3-A0EC-A1DC34AEC8C5}" type="slidenum">
              <a:rPr lang="en-ID" smtClean="0"/>
              <a:t>‹#›</a:t>
            </a:fld>
            <a:endParaRPr lang="en-ID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41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F6E0-9B1A-4525-8FF6-2B6DEAE38D98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57CC-AC48-4EE3-A0EC-A1DC34AEC8C5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317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F6E0-9B1A-4525-8FF6-2B6DEAE38D98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57CC-AC48-4EE3-A0EC-A1DC34AEC8C5}" type="slidenum">
              <a:rPr lang="en-ID" smtClean="0"/>
              <a:t>‹#›</a:t>
            </a:fld>
            <a:endParaRPr lang="en-ID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37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F6E0-9B1A-4525-8FF6-2B6DEAE38D98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57CC-AC48-4EE3-A0EC-A1DC34AEC8C5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31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F6E0-9B1A-4525-8FF6-2B6DEAE38D98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57CC-AC48-4EE3-A0EC-A1DC34AEC8C5}" type="slidenum">
              <a:rPr lang="en-ID" smtClean="0"/>
              <a:t>‹#›</a:t>
            </a:fld>
            <a:endParaRPr lang="en-ID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98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F6E0-9B1A-4525-8FF6-2B6DEAE38D98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57CC-AC48-4EE3-A0EC-A1DC34AEC8C5}" type="slidenum">
              <a:rPr lang="en-ID" smtClean="0"/>
              <a:t>‹#›</a:t>
            </a:fld>
            <a:endParaRPr lang="en-ID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49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F6E0-9B1A-4525-8FF6-2B6DEAE38D98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57CC-AC48-4EE3-A0EC-A1DC34AEC8C5}" type="slidenum">
              <a:rPr lang="en-ID" smtClean="0"/>
              <a:t>‹#›</a:t>
            </a:fld>
            <a:endParaRPr lang="en-ID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18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F6E0-9B1A-4525-8FF6-2B6DEAE38D98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57CC-AC48-4EE3-A0EC-A1DC34AEC8C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87359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F6E0-9B1A-4525-8FF6-2B6DEAE38D98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57CC-AC48-4EE3-A0EC-A1DC34AEC8C5}" type="slidenum">
              <a:rPr lang="en-ID" smtClean="0"/>
              <a:t>‹#›</a:t>
            </a:fld>
            <a:endParaRPr lang="en-ID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89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F80F6E0-9B1A-4525-8FF6-2B6DEAE38D98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57CC-AC48-4EE3-A0EC-A1DC34AEC8C5}" type="slidenum">
              <a:rPr lang="en-ID" smtClean="0"/>
              <a:t>‹#›</a:t>
            </a:fld>
            <a:endParaRPr lang="en-ID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783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0F6E0-9B1A-4525-8FF6-2B6DEAE38D98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6C857CC-AC48-4EE3-A0EC-A1DC34AEC8C5}" type="slidenum">
              <a:rPr lang="en-ID" smtClean="0"/>
              <a:t>‹#›</a:t>
            </a:fld>
            <a:endParaRPr lang="en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63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AD3A-A823-8027-473A-30899A97DC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D0332E-EF26-3E38-EA63-0D962E66D5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7DE96E-DF9D-0CF5-1B73-81EE8DEA9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31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D8993-9DEC-848F-9916-0EA0330B4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62BEA-3349-8A0B-F53D-F3581DC16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Ibnu ‘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Utsaimin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menjelaskan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kata </a:t>
            </a:r>
            <a:r>
              <a:rPr lang="en-ID" sz="2400" i="1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ID" sz="2400" i="1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dharar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bermakna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kerusakan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disengaja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Sedangkan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2400" i="1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ID" sz="2400" i="1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dhirara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disertai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unsur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kesengajaan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pengertian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lain, </a:t>
            </a:r>
            <a:r>
              <a:rPr lang="en-ID" sz="2400" i="1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ID" sz="2400" i="1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dharar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menimbulkan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kerusakan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orang lain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mutlak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Adapun </a:t>
            </a:r>
            <a:r>
              <a:rPr lang="en-ID" sz="2400" i="1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ID" sz="2400" i="1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dhirar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ialah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membalas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kerusakan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ditimpakan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kerusakan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lain.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Pemaknaan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sendirinya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meniadakan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ide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balas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dendam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Sebab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kerusakan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dibalas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serupa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menyelesaikan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tapi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justru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memperlebar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dampak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negatifnya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400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424512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CC5D8-4CC6-0927-B772-F0D43949F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73564-B96D-8D26-98C5-102896421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kaidah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pokok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syariat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prinsip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akhlak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muamalah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juga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pergaulan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antarmakhluk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Ide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utamanya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menolak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kerusakan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bahaya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segala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macamnya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Berbuat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kerusakan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keharaman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menghilangkannya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kewajiban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berbuat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mudarat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orang lain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halnya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menciderai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hak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orang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294058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869DC-74D8-FEED-5365-726BD7289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6FF46-652D-13D5-20A1-0228E15B8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1950"/>
              </a:spcAft>
            </a:pP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riwayat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Hâkim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al-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Baihaqi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tambahan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D" sz="2800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1950"/>
              </a:spcAft>
            </a:pP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ar-SA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َمَنْ ضَارَّ ضَرَّهُ اللهُ وَمَنْ شَاقَّ شَقَّ اللهُ عَلَيْه</a:t>
            </a:r>
            <a:endParaRPr lang="en-ID" sz="2800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1950"/>
              </a:spcAft>
            </a:pP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Barangsiapa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membahayakan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orang lain,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Allâh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membalas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bahaya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kepadanya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barangsiapa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menyusahkan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menyulitkan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orang lain,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Allâh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menyulitkannya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ID" sz="2800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884075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A03CD-DA19-4E76-4535-1DFB1B97F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2BA1D-141A-F153-DCDC-6B8CE549B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Ulama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pendapat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adakah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perbedaan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makna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kata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adh-dharar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adh-dhirâr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Diantara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mengatakan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makna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kedua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kata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diucapkan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dua kali)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menguatkan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pendapat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terkenal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kedua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kata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perbedaan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makna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800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1834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06E71-55F6-B051-8E79-F3E1F20E5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B3B42-4937-7913-9CD0-189BA57C8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Hadits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ar-SA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لاَ ضَرَرَ وَلاَضِرَار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(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boleh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kemudharatan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boleh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membalas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kemudharatan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kaidah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ushûl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Contohnya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seseorang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hartanya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dirusak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orang lain,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boleh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membalas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merusak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harta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orang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Karena,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tindakan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mendatangkan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justru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memperluas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kemudharatan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boleh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menuntut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agar orang yang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merusak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hartanya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mengganti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senilai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kerusakan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24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400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592877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9B90F-4887-6CF1-E105-3204601A0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94D4F-79B5-1ED4-6B9B-BAE3009E7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D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ID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ar-SA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لاَ ضَرَرَ</a:t>
            </a:r>
            <a:r>
              <a:rPr lang="en-ID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seseorang</a:t>
            </a:r>
            <a:r>
              <a:rPr lang="en-ID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mengkonsumsi</a:t>
            </a:r>
            <a:r>
              <a:rPr lang="en-ID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narkoba</a:t>
            </a:r>
            <a:r>
              <a:rPr lang="en-ID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Orang </a:t>
            </a:r>
            <a:r>
              <a:rPr lang="en-ID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berarti</a:t>
            </a:r>
            <a:r>
              <a:rPr lang="en-ID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ID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berbuat</a:t>
            </a:r>
            <a:r>
              <a:rPr lang="en-ID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dharar</a:t>
            </a:r>
            <a:r>
              <a:rPr lang="en-ID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bahaya</a:t>
            </a:r>
            <a:r>
              <a:rPr lang="en-ID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ID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kerugian</a:t>
            </a:r>
            <a:r>
              <a:rPr lang="en-ID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D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dirinya</a:t>
            </a:r>
            <a:r>
              <a:rPr lang="en-ID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Oleh </a:t>
            </a:r>
            <a:r>
              <a:rPr lang="en-ID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ID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wajib</a:t>
            </a:r>
            <a:r>
              <a:rPr lang="en-ID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dicegah</a:t>
            </a:r>
            <a:r>
              <a:rPr lang="en-ID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</a:t>
            </a:r>
            <a:r>
              <a:rPr lang="en-ID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wajib</a:t>
            </a:r>
            <a:r>
              <a:rPr lang="en-ID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berhenti</a:t>
            </a:r>
            <a:r>
              <a:rPr lang="en-ID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tindakannya</a:t>
            </a:r>
            <a:r>
              <a:rPr lang="en-ID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ID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ID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menzhalimi</a:t>
            </a:r>
            <a:r>
              <a:rPr lang="en-ID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dirinya</a:t>
            </a:r>
            <a:r>
              <a:rPr lang="en-ID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ID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membahayakan</a:t>
            </a:r>
            <a:r>
              <a:rPr lang="en-ID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orang lain.</a:t>
            </a:r>
            <a:endParaRPr lang="en-ID" sz="3200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1326634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EA0D-AF37-23C3-923C-6018802A4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68F48-9183-5892-E7E4-DC3CD38FE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ar-SA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وَلاَ ضِرَارَ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seseorang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mengkhianati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menipu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mengamalkan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potongan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hadits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boleh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membalasnya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menipu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mengkhianatinya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lain,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menzinai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wanita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keluarga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wanita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dizinai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boleh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membalas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menzinai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keluarga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A. Akan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hendaknya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dilaporkan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penguasa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agar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pelakunya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dihukum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800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1009604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47075-395A-384D-3EC7-249DB57D4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HADIS KEDUA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0864E-F459-95F9-5410-44FCA20AD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Mengubah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pandang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kerugian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sebenarnya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bukanlah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persoalan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harta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melainkan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amal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ibadah. Amal ibadah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bernilai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apa-apa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kecuali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diikuti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amal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Apalah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artinya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pahala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menggunung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apabila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diikuti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akhlak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Baiknya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pemahaman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agama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seseorang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dibuktikan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baiknya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akhlak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sesama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194647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481AB-9BAE-ACF8-898E-F9F5F42EF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5B50F-37DE-8372-8BE8-1EAA2B497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549" y="804519"/>
            <a:ext cx="10942818" cy="4786811"/>
          </a:xfrm>
        </p:spPr>
        <p:txBody>
          <a:bodyPr>
            <a:noAutofit/>
          </a:bodyPr>
          <a:lstStyle/>
          <a:p>
            <a:pPr algn="just">
              <a:lnSpc>
                <a:spcPts val="1800"/>
              </a:lnSpc>
              <a:spcAft>
                <a:spcPts val="1500"/>
              </a:spcAft>
            </a:pP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penelusuran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tema-tema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ditemukan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hadis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orang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muflis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kitab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hadis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kitab S{ah}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&gt;h} Muslim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haramnya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kezhaliman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Sunan at-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Tirmiz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hisab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qishos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Musnad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Ah}mad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orang yang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bangkrut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akhirat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ID" sz="1800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800"/>
              </a:lnSpc>
              <a:spcAft>
                <a:spcPts val="1500"/>
              </a:spcAft>
            </a:pP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Sebagaimana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ayat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al-Qur’an yang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implisit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mendeklarasikan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mukmin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akhirat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 “Dan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carilah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pahala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negeri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akhirat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Dianugerahkan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Allah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kepadamu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janganlah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kamu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lupakan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bagianmu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dunia dan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berbuat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baiklah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orang lain)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sebagaimana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Allah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Berbuat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kepadamu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janganlah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kamu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berbuat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kerusakan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bumi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Sungguh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Allah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menyukai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orang yang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berbuat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kerusakan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”( Q.S. al-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Qos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ayat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77). Jika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hadis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orang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muflis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dikaitkan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ayat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gambaran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Rasulullah Saw. yang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disampaikan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sahabatnya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mengenai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orang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muflis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orang yang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bangkrut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jangka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pendek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kebangkrutan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orang yang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uang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harta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benda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kehidupannya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Dan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inilah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disampaikan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sahabat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Rasulullah Saw.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beliau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bertanya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mengenai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kebangkrutan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Rasulullah Saw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pandangan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jauh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dapan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mengenai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esensi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kebangkrutan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kebangkrutan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sebenarnya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akhirat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kelak</a:t>
            </a:r>
            <a:r>
              <a:rPr lang="en-ID" sz="18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ID" sz="1800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ID" sz="1800" dirty="0"/>
          </a:p>
        </p:txBody>
      </p:sp>
    </p:spTree>
    <p:extLst>
      <p:ext uri="{BB962C8B-B14F-4D97-AF65-F5344CB8AC3E}">
        <p14:creationId xmlns:p14="http://schemas.microsoft.com/office/powerpoint/2010/main" val="651724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145DD-DE4A-6AD3-1F6F-AC0831850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C529E-8A1A-CEDA-B0CB-8982BEA76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32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Kebangkrutan</a:t>
            </a:r>
            <a:r>
              <a:rPr lang="en-ID" sz="32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2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sebenarnya</a:t>
            </a:r>
            <a:r>
              <a:rPr lang="en-ID" sz="32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32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akhirat</a:t>
            </a:r>
            <a:r>
              <a:rPr lang="en-ID" sz="32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kelak</a:t>
            </a:r>
            <a:r>
              <a:rPr lang="en-ID" sz="32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32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orang yang pada </a:t>
            </a:r>
            <a:r>
              <a:rPr lang="en-ID" sz="32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hari</a:t>
            </a:r>
            <a:r>
              <a:rPr lang="en-ID" sz="32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kiamat</a:t>
            </a:r>
            <a:r>
              <a:rPr lang="en-ID" sz="32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datang</a:t>
            </a:r>
            <a:r>
              <a:rPr lang="en-ID" sz="32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32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shalat</a:t>
            </a:r>
            <a:r>
              <a:rPr lang="en-ID" sz="32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puasa</a:t>
            </a:r>
            <a:r>
              <a:rPr lang="en-ID" sz="32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zakat, </a:t>
            </a:r>
            <a:r>
              <a:rPr lang="en-ID" sz="32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ID" sz="32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ID" sz="32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selalu</a:t>
            </a:r>
            <a:r>
              <a:rPr lang="en-ID" sz="32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mencacimaki</a:t>
            </a:r>
            <a:r>
              <a:rPr lang="en-ID" sz="32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menuduh</a:t>
            </a:r>
            <a:r>
              <a:rPr lang="en-ID" sz="32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32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makan</a:t>
            </a:r>
            <a:r>
              <a:rPr lang="en-ID" sz="32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harta</a:t>
            </a:r>
            <a:r>
              <a:rPr lang="en-ID" sz="32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orang lain </a:t>
            </a:r>
            <a:r>
              <a:rPr lang="en-ID" sz="32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ID" sz="32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membunuh</a:t>
            </a:r>
            <a:r>
              <a:rPr lang="en-ID" sz="32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2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menyakiti</a:t>
            </a:r>
            <a:r>
              <a:rPr lang="en-ID" sz="32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orang lain. 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2156327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0B655-E622-A9B6-CE54-6630CF529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36DA5E-1F76-B0D5-2ADF-C75D67323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199022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96A3C-12B0-EB60-7CF4-F329802E8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630FA-D805-BFDF-F10F-B8908C170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460" y="531706"/>
            <a:ext cx="10448144" cy="3450613"/>
          </a:xfrm>
        </p:spPr>
        <p:txBody>
          <a:bodyPr>
            <a:noAutofit/>
          </a:bodyPr>
          <a:lstStyle/>
          <a:p>
            <a:pPr algn="just"/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Perbuatan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mencaci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maki,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menuduh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memakan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harta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orang lain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larangan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Allah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Swt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sebagaimana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firman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Nya : “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Wahai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orang-orang yang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beriman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Janganlah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kaum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mengolok-olok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kaum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lain, (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boleh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jadi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(yang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diperolok-olokkan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(yang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mengolok-olok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dan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jangan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pula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perempuan-perempuan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mengolok-olokkan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perempuan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lain, (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boleh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jadi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perempuan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(yang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diperolok-olokkan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perempuan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(yang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mengolok-olok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Janganlah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kamu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saling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mencela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lain, dan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janganlah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saling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memanggil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gelar-gelar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buruk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Seburuk-buruk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panggilan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panggilan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yang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buruk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fasik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setelah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beriman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Dan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barangsiapa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bertobat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itulah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orang-orang yang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zalim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(Q.S. Al-H{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ujjurat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ayat</a:t>
            </a:r>
            <a:r>
              <a:rPr lang="en-ID" sz="2400" kern="0" dirty="0">
                <a:solidFill>
                  <a:srgbClr val="777777"/>
                </a:solidFill>
                <a:effectLst/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11).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2934689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2B8DD-C33A-F2FF-3F0D-4DAF9A003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BBFB4-4E16-0F9F-7A2E-E6A7DBB88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D" sz="24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Selain</a:t>
            </a:r>
            <a:r>
              <a:rPr lang="en-ID" sz="24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24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juga, Allah </a:t>
            </a:r>
            <a:r>
              <a:rPr lang="en-ID" sz="24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Swt</a:t>
            </a:r>
            <a:r>
              <a:rPr lang="en-ID" sz="24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4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melarang</a:t>
            </a:r>
            <a:r>
              <a:rPr lang="en-ID" sz="24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24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hamba-Nya </a:t>
            </a:r>
            <a:r>
              <a:rPr lang="en-ID" sz="24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memakan</a:t>
            </a:r>
            <a:r>
              <a:rPr lang="en-ID" sz="24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harta</a:t>
            </a:r>
            <a:r>
              <a:rPr lang="en-ID" sz="24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orang lain, </a:t>
            </a:r>
            <a:r>
              <a:rPr lang="en-ID" sz="24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sebagaimana</a:t>
            </a:r>
            <a:r>
              <a:rPr lang="en-ID" sz="24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firman</a:t>
            </a:r>
            <a:r>
              <a:rPr lang="en-ID" sz="24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-Nya : “</a:t>
            </a:r>
            <a:r>
              <a:rPr lang="en-ID" sz="24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Wahai</a:t>
            </a:r>
            <a:r>
              <a:rPr lang="en-ID" sz="24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orang-orang yang </a:t>
            </a:r>
            <a:r>
              <a:rPr lang="en-ID" sz="24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beriman</a:t>
            </a:r>
            <a:r>
              <a:rPr lang="en-ID" sz="24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ID" sz="24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Janganlah</a:t>
            </a:r>
            <a:r>
              <a:rPr lang="en-ID" sz="24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kamu</a:t>
            </a:r>
            <a:r>
              <a:rPr lang="en-ID" sz="24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saling</a:t>
            </a:r>
            <a:r>
              <a:rPr lang="en-ID" sz="24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memakan</a:t>
            </a:r>
            <a:r>
              <a:rPr lang="en-ID" sz="24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harta</a:t>
            </a:r>
            <a:r>
              <a:rPr lang="en-ID" sz="24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sesamamu</a:t>
            </a:r>
            <a:r>
              <a:rPr lang="en-ID" sz="24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jalan</a:t>
            </a:r>
            <a:r>
              <a:rPr lang="en-ID" sz="24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batil</a:t>
            </a:r>
            <a:r>
              <a:rPr lang="en-ID" sz="24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4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4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benar</a:t>
            </a:r>
            <a:r>
              <a:rPr lang="en-ID" sz="24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ID" sz="24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kecuali</a:t>
            </a:r>
            <a:r>
              <a:rPr lang="en-ID" sz="24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perdagangan</a:t>
            </a:r>
            <a:r>
              <a:rPr lang="en-ID" sz="24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berlaku</a:t>
            </a:r>
            <a:r>
              <a:rPr lang="en-ID" sz="24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ID" sz="24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lang="en-ID" sz="24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suka</a:t>
            </a:r>
            <a:r>
              <a:rPr lang="en-ID" sz="24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ID" sz="24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suka</a:t>
            </a:r>
            <a:r>
              <a:rPr lang="en-ID" sz="24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4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sz="24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kamu</a:t>
            </a:r>
            <a:r>
              <a:rPr lang="en-ID" sz="24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Dan </a:t>
            </a:r>
            <a:r>
              <a:rPr lang="en-ID" sz="24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janganlah</a:t>
            </a:r>
            <a:r>
              <a:rPr lang="en-ID" sz="24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kamu</a:t>
            </a:r>
            <a:r>
              <a:rPr lang="en-ID" sz="24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membunuh</a:t>
            </a:r>
            <a:r>
              <a:rPr lang="en-ID" sz="24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dirimu</a:t>
            </a:r>
            <a:r>
              <a:rPr lang="en-ID" sz="24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4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Sungguh</a:t>
            </a:r>
            <a:r>
              <a:rPr lang="en-ID" sz="24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Allah Maha </a:t>
            </a:r>
            <a:r>
              <a:rPr lang="en-ID" sz="24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Penyayang</a:t>
            </a:r>
            <a:r>
              <a:rPr lang="en-ID" sz="24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kepadamu</a:t>
            </a:r>
            <a:r>
              <a:rPr lang="en-ID" sz="24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(Q.S. An-Nisa&gt; </a:t>
            </a:r>
            <a:r>
              <a:rPr lang="en-ID" sz="2400" kern="0" dirty="0" err="1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ayat</a:t>
            </a:r>
            <a:r>
              <a:rPr lang="en-ID" sz="2400" kern="0" dirty="0">
                <a:solidFill>
                  <a:srgbClr val="777777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29).</a:t>
            </a:r>
            <a:endParaRPr lang="en-ID" sz="2400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450638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1C410-7E6E-543B-C0D0-0E6FBFA55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5BBCC5D-D90C-974B-56B6-F5C46A270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37646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864AE-A186-2550-7486-0BDE058BD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9AA848-B06D-4B0D-1087-7F2D8F49C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83390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FD57D-FB42-8435-8619-188BC605D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36E3EF-7105-6665-A66F-BFBF8FEE5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709060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2E9E9-5D62-0DC4-7CBC-808A99BE9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0E6CE1-7C4B-7BA2-5E42-C04B520E66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4050581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C17FB-705B-0093-334E-253FA41C0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3B90FE-4FCB-CE02-318E-121CA24D9B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053501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F1161-2DB0-DC13-F940-E3DD7E71E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Kandungan</a:t>
            </a:r>
            <a:r>
              <a:rPr lang="en-US" dirty="0"/>
              <a:t> </a:t>
            </a:r>
            <a:r>
              <a:rPr lang="en-US" dirty="0" err="1"/>
              <a:t>hadis</a:t>
            </a:r>
            <a:r>
              <a:rPr lang="en-US" dirty="0"/>
              <a:t> yang </a:t>
            </a:r>
            <a:r>
              <a:rPr lang="en-US" dirty="0" err="1"/>
              <a:t>pertama</a:t>
            </a:r>
            <a:endParaRPr lang="en-ID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B373071-7781-238E-8509-B10193A40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Hadis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salah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42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hadis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pilihan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dihimpun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Imam Nawawi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kitabnya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2800" i="1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ID" sz="2800" i="1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Arba’in</a:t>
            </a:r>
            <a:r>
              <a:rPr lang="en-ID" sz="2800" i="1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ID" sz="2800" i="1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Nawawiyah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kitab yang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berisi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hadis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pokok-pokok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beragama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kata lain,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hadis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asas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sangat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dipahami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diamalkan</a:t>
            </a:r>
            <a:r>
              <a:rPr lang="en-ID" sz="2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800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4289505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53130-1B6C-C80E-4558-AF2203B8A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7A9CA-4A22-AD0D-6A84-036F5DDC6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diperbolehkan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membahayakan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orang lain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lisan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tindakan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skala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luas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tindakan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jangan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sampai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menimbulkan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kerugian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tumbuhan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hewan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merugikan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gilirannya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kembali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orang yang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Karena Nabi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pernah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bersabda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D" sz="2400" i="1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ID" sz="2400" i="1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1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siapa</a:t>
            </a:r>
            <a:r>
              <a:rPr lang="en-ID" sz="2400" i="1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1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ID" sz="2400" i="1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1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kemudaratan</a:t>
            </a:r>
            <a:r>
              <a:rPr lang="en-ID" sz="2400" i="1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400" i="1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ID" sz="2400" i="1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Muslim, </a:t>
            </a:r>
            <a:r>
              <a:rPr lang="en-ID" sz="2400" i="1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ID" sz="2400" i="1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Allah </a:t>
            </a:r>
            <a:r>
              <a:rPr lang="en-ID" sz="2400" i="1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400" i="1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1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menimpakan</a:t>
            </a:r>
            <a:r>
              <a:rPr lang="en-ID" sz="2400" i="1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1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kemudaratan</a:t>
            </a:r>
            <a:r>
              <a:rPr lang="en-ID" sz="2400" i="1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1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kepadanya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(HR. Abu Daud dan al-</a:t>
            </a:r>
            <a:r>
              <a:rPr lang="en-ID" sz="24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Tirmidzi</a:t>
            </a:r>
            <a:r>
              <a:rPr lang="en-ID" sz="24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239361724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256</TotalTime>
  <Words>1060</Words>
  <Application>Microsoft Office PowerPoint</Application>
  <PresentationFormat>Widescreen</PresentationFormat>
  <Paragraphs>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Gill Sans MT</vt:lpstr>
      <vt:lpstr>PT Sans</vt:lpstr>
      <vt:lpstr>Roboto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Kandungan hadis yang pertama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HADIS KEDUA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raudlatun20@outlook.com</dc:creator>
  <cp:lastModifiedBy>raudlatun20@outlook.com</cp:lastModifiedBy>
  <cp:revision>1</cp:revision>
  <dcterms:created xsi:type="dcterms:W3CDTF">2024-06-08T20:35:47Z</dcterms:created>
  <dcterms:modified xsi:type="dcterms:W3CDTF">2024-06-09T00:52:08Z</dcterms:modified>
</cp:coreProperties>
</file>